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C7841-ACB7-41F5-8480-64D80816DDC3}" type="datetimeFigureOut">
              <a:rPr lang="ru-RU" smtClean="0"/>
              <a:t>21.06.2016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A731F-7D8D-4B65-8CD3-E4D2D9D70A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8141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C7841-ACB7-41F5-8480-64D80816DDC3}" type="datetimeFigureOut">
              <a:rPr lang="ru-RU" smtClean="0"/>
              <a:t>21.06.2016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A731F-7D8D-4B65-8CD3-E4D2D9D70A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26548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C7841-ACB7-41F5-8480-64D80816DDC3}" type="datetimeFigureOut">
              <a:rPr lang="ru-RU" smtClean="0"/>
              <a:t>21.06.2016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A731F-7D8D-4B65-8CD3-E4D2D9D70A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46738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C7841-ACB7-41F5-8480-64D80816DDC3}" type="datetimeFigureOut">
              <a:rPr lang="ru-RU" smtClean="0"/>
              <a:t>21.06.2016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A731F-7D8D-4B65-8CD3-E4D2D9D70A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26364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C7841-ACB7-41F5-8480-64D80816DDC3}" type="datetimeFigureOut">
              <a:rPr lang="ru-RU" smtClean="0"/>
              <a:t>21.06.2016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A731F-7D8D-4B65-8CD3-E4D2D9D70A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62152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C7841-ACB7-41F5-8480-64D80816DDC3}" type="datetimeFigureOut">
              <a:rPr lang="ru-RU" smtClean="0"/>
              <a:t>21.06.2016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A731F-7D8D-4B65-8CD3-E4D2D9D70A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28169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C7841-ACB7-41F5-8480-64D80816DDC3}" type="datetimeFigureOut">
              <a:rPr lang="ru-RU" smtClean="0"/>
              <a:t>21.06.2016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A731F-7D8D-4B65-8CD3-E4D2D9D70A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31887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C7841-ACB7-41F5-8480-64D80816DDC3}" type="datetimeFigureOut">
              <a:rPr lang="ru-RU" smtClean="0"/>
              <a:t>21.06.2016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A731F-7D8D-4B65-8CD3-E4D2D9D70A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79677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C7841-ACB7-41F5-8480-64D80816DDC3}" type="datetimeFigureOut">
              <a:rPr lang="ru-RU" smtClean="0"/>
              <a:t>21.06.2016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A731F-7D8D-4B65-8CD3-E4D2D9D70A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8856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C7841-ACB7-41F5-8480-64D80816DDC3}" type="datetimeFigureOut">
              <a:rPr lang="ru-RU" smtClean="0"/>
              <a:t>21.06.2016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1C3A731F-7D8D-4B65-8CD3-E4D2D9D70A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6567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C7841-ACB7-41F5-8480-64D80816DDC3}" type="datetimeFigureOut">
              <a:rPr lang="ru-RU" smtClean="0"/>
              <a:t>21.06.2016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A731F-7D8D-4B65-8CD3-E4D2D9D70A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1075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C7841-ACB7-41F5-8480-64D80816DDC3}" type="datetimeFigureOut">
              <a:rPr lang="ru-RU" smtClean="0"/>
              <a:t>21.06.2016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A731F-7D8D-4B65-8CD3-E4D2D9D70A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4711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C7841-ACB7-41F5-8480-64D80816DDC3}" type="datetimeFigureOut">
              <a:rPr lang="ru-RU" smtClean="0"/>
              <a:t>21.06.2016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A731F-7D8D-4B65-8CD3-E4D2D9D70A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4018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C7841-ACB7-41F5-8480-64D80816DDC3}" type="datetimeFigureOut">
              <a:rPr lang="ru-RU" smtClean="0"/>
              <a:t>21.06.2016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A731F-7D8D-4B65-8CD3-E4D2D9D70A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6257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C7841-ACB7-41F5-8480-64D80816DDC3}" type="datetimeFigureOut">
              <a:rPr lang="ru-RU" smtClean="0"/>
              <a:t>21.06.2016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A731F-7D8D-4B65-8CD3-E4D2D9D70A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848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C7841-ACB7-41F5-8480-64D80816DDC3}" type="datetimeFigureOut">
              <a:rPr lang="ru-RU" smtClean="0"/>
              <a:t>21.06.2016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A731F-7D8D-4B65-8CD3-E4D2D9D70A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0060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C7841-ACB7-41F5-8480-64D80816DDC3}" type="datetimeFigureOut">
              <a:rPr lang="ru-RU" smtClean="0"/>
              <a:t>21.06.2016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A731F-7D8D-4B65-8CD3-E4D2D9D70A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9825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FFC7841-ACB7-41F5-8480-64D80816DDC3}" type="datetimeFigureOut">
              <a:rPr lang="ru-RU" smtClean="0"/>
              <a:t>21.06.2016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C3A731F-7D8D-4B65-8CD3-E4D2D9D70A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3514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72744" y="875763"/>
            <a:ext cx="9088172" cy="2431605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обучения тренеров по сквошу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5987564"/>
              </p:ext>
            </p:extLst>
          </p:nvPr>
        </p:nvGraphicFramePr>
        <p:xfrm>
          <a:off x="9209310" y="5289191"/>
          <a:ext cx="2982690" cy="15688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CorelDRAW" r:id="rId3" imgW="3636692" imgH="1912510" progId="CorelDraw.Graphic.17">
                  <p:embed/>
                </p:oleObj>
              </mc:Choice>
              <mc:Fallback>
                <p:oleObj name="CorelDRAW" r:id="rId3" imgW="3636692" imgH="1912510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209310" y="5289191"/>
                        <a:ext cx="2982690" cy="15688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96005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6186" y="338071"/>
            <a:ext cx="9591520" cy="1220273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Кто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будет проводить обучение?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26186" y="2421227"/>
            <a:ext cx="10328856" cy="3670479"/>
          </a:xfrm>
        </p:spPr>
        <p:txBody>
          <a:bodyPr>
            <a:normAutofit fontScale="85000" lnSpcReduction="20000"/>
          </a:bodyPr>
          <a:lstStyle/>
          <a:p>
            <a:pPr lvl="0">
              <a:buFont typeface="Wingdings" panose="05000000000000000000" pitchFamily="2" charset="2"/>
              <a:buChar char="§"/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Рыбальченко Константин -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Лектор 1-ого уровня ESF. Дипломированный тренер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European Squash Federation Level 3.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лет тренерской деятельности. Член сборной Украины по сквошу. Глава тренерского комитета ОО «Федерация сквоша Украины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Сорочинский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Руслан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Дипломированный тренер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European Squash Federation Level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       8 лет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тренерской деятельности. Член сборной Украины по сквошу. Член тренерского комитета ОО «Федерация сквоша Украины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Подворный Денис -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Дипломированный тренер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European Squash Federation Level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 4 года тренерской деятельности. Первая ракетка Украины. Член сборной команды Украины по сквошу. Член тренерского комитета ОО «Федерация сквоша Украины». </a:t>
            </a:r>
            <a:endParaRPr lang="ru-RU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Федорук Валерий -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Дипломированный тренер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European Squash Federation Level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3.              8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лет тренерской деятельности. Член сборной Украины по сквошу. Член тренерского комитета ОО «Федерация сквоша Украины». Куратор детского и юниорского сквоша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8872469"/>
              </p:ext>
            </p:extLst>
          </p:nvPr>
        </p:nvGraphicFramePr>
        <p:xfrm>
          <a:off x="9209310" y="5289191"/>
          <a:ext cx="2982690" cy="15688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8" name="CorelDRAW" r:id="rId3" imgW="3636692" imgH="1912510" progId="CorelDraw.Graphic.17">
                  <p:embed/>
                </p:oleObj>
              </mc:Choice>
              <mc:Fallback>
                <p:oleObj name="CorelDRAW" r:id="rId3" imgW="3636692" imgH="1912510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209310" y="5289191"/>
                        <a:ext cx="2982690" cy="15688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87468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484311" y="2746546"/>
            <a:ext cx="10018713" cy="3124201"/>
          </a:xfrm>
        </p:spPr>
        <p:txBody>
          <a:bodyPr/>
          <a:lstStyle/>
          <a:p>
            <a:pPr marL="0" indent="0" algn="just">
              <a:buNone/>
            </a:pP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Тренер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это сложная профессия, при этом очень увлекательная. Задача тренера – влюбить клиента в сквош, помогать достигать поставленных целей, стать наставником и спортивным другом. Видеть, как профессионально растут твои ученики, переживать их поражения и радоваться их победам. Учиться и еще больше развиваться вместе со своими учениками, ведь совершенству нет предела.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5955178"/>
              </p:ext>
            </p:extLst>
          </p:nvPr>
        </p:nvGraphicFramePr>
        <p:xfrm>
          <a:off x="9209310" y="5289191"/>
          <a:ext cx="2982690" cy="15688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6" name="CorelDRAW" r:id="rId3" imgW="3636692" imgH="1912510" progId="CorelDraw.Graphic.17">
                  <p:embed/>
                </p:oleObj>
              </mc:Choice>
              <mc:Fallback>
                <p:oleObj name="CorelDRAW" r:id="rId3" imgW="3636692" imgH="1912510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209310" y="5289191"/>
                        <a:ext cx="2982690" cy="15688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524" y="172260"/>
            <a:ext cx="4169515" cy="2779677"/>
          </a:xfrm>
          <a:prstGeom prst="rect">
            <a:avLst/>
          </a:prstGeom>
        </p:spPr>
      </p:pic>
      <p:pic>
        <p:nvPicPr>
          <p:cNvPr id="11" name="Рисунок 10"/>
          <p:cNvPicPr/>
          <p:nvPr/>
        </p:nvPicPr>
        <p:blipFill rotWithShape="1">
          <a:blip r:embed="rId6"/>
          <a:srcRect l="23089" t="17681" r="22715" b="13023"/>
          <a:stretch/>
        </p:blipFill>
        <p:spPr bwMode="auto">
          <a:xfrm>
            <a:off x="6700322" y="172260"/>
            <a:ext cx="4052418" cy="27796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23756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649570" y="876633"/>
            <a:ext cx="10070205" cy="4412558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i="1" dirty="0" smtClean="0"/>
              <a:t>	</a:t>
            </a:r>
            <a:r>
              <a:rPr lang="ru-RU" b="1" i="1" dirty="0" smtClean="0"/>
              <a:t>Ф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едерация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сквоша Украины разработала п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рограмму обучения тренеров по сквошу совместно с: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Ведущими тренерами Украины;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Топовыми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игроками Украины.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Специалистами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Мировой Федерации сквоша по обучению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тренеров;</a:t>
            </a:r>
          </a:p>
          <a:p>
            <a:pPr marL="0" indent="0" algn="just">
              <a:buNone/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	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Федерация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сквоша Украины заинтересована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в: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Повышении качества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тренерства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Украине;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Выведении тренеров на европейский уровень;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знаний в тренерской практике.</a:t>
            </a:r>
          </a:p>
          <a:p>
            <a:pPr marL="0" indent="0">
              <a:buNone/>
            </a:pPr>
            <a:endParaRPr lang="ru-RU" dirty="0"/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5955178"/>
              </p:ext>
            </p:extLst>
          </p:nvPr>
        </p:nvGraphicFramePr>
        <p:xfrm>
          <a:off x="9209310" y="5289191"/>
          <a:ext cx="2982690" cy="15688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1" name="CorelDRAW" r:id="rId3" imgW="3636692" imgH="1912510" progId="CorelDraw.Graphic.17">
                  <p:embed/>
                </p:oleObj>
              </mc:Choice>
              <mc:Fallback>
                <p:oleObj name="CorelDRAW" r:id="rId3" imgW="3636692" imgH="1912510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209310" y="5289191"/>
                        <a:ext cx="2982690" cy="15688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43480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</a:t>
            </a:r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 рассчитана на:</a:t>
            </a:r>
            <a:r>
              <a:rPr lang="ru-RU" sz="4000" i="1" dirty="0"/>
              <a:t/>
            </a:r>
            <a:br>
              <a:rPr lang="ru-RU" sz="4000" i="1" dirty="0"/>
            </a:br>
            <a:endParaRPr lang="ru-RU" sz="4000" i="1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484311" y="2301695"/>
            <a:ext cx="10515558" cy="3124201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en-US" dirty="0" smtClean="0"/>
              <a:t>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ренеры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сквошу начинающего уровня*;</a:t>
            </a:r>
            <a:endParaRPr lang="en-US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Тренеры продвинутого уровня 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сквошу, которые не имеют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ESF Level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1*.</a:t>
            </a:r>
          </a:p>
          <a:p>
            <a:pPr marL="0" indent="0">
              <a:buNone/>
            </a:pP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			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*</a:t>
            </a:r>
            <a:r>
              <a:rPr lang="uk-UA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 учасники </a:t>
            </a:r>
            <a:r>
              <a:rPr lang="uk-UA" sz="1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 должны быть  ассоциированными 								             членами ОО 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«Федерация 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сквоша 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Украины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5955178"/>
              </p:ext>
            </p:extLst>
          </p:nvPr>
        </p:nvGraphicFramePr>
        <p:xfrm>
          <a:off x="9209310" y="5289191"/>
          <a:ext cx="2982690" cy="15688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6" name="CorelDRAW" r:id="rId3" imgW="3636692" imgH="1912510" progId="CorelDraw.Graphic.17">
                  <p:embed/>
                </p:oleObj>
              </mc:Choice>
              <mc:Fallback>
                <p:oleObj name="CorelDRAW" r:id="rId3" imgW="3636692" imgH="1912510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209310" y="5289191"/>
                        <a:ext cx="2982690" cy="15688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8573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/>
            </a:r>
            <a:br>
              <a:rPr lang="en-US" b="1" dirty="0" smtClean="0"/>
            </a:br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обучения</a:t>
            </a:r>
            <a:r>
              <a:rPr lang="uk-UA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484311" y="2164990"/>
            <a:ext cx="10018713" cy="3124201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uk-UA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обучений </a:t>
            </a:r>
            <a:r>
              <a:rPr lang="uk-UA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разделен</a:t>
            </a:r>
            <a:r>
              <a:rPr lang="uk-UA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на: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uk-UA" dirty="0" smtClean="0"/>
              <a:t>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этап -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теория и практика. Запланирован на июль –август.  (двухдневный курс, 12 часов).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Второй этап -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теория и практика - углубление. Запланирован на октябрь- ноябрь.  (двухдневный курс, 12 часов). </a:t>
            </a:r>
            <a:endParaRPr lang="ru-RU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Третий этап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аттестация,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получение сертификата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ESF Level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 по результатам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аттестации.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Запланирован на январь 2017 года. (трехдневный курс,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час</a:t>
            </a:r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5955178"/>
              </p:ext>
            </p:extLst>
          </p:nvPr>
        </p:nvGraphicFramePr>
        <p:xfrm>
          <a:off x="9209310" y="5289191"/>
          <a:ext cx="2982690" cy="15688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9" name="CorelDRAW" r:id="rId3" imgW="3636692" imgH="1912510" progId="CorelDraw.Graphic.17">
                  <p:embed/>
                </p:oleObj>
              </mc:Choice>
              <mc:Fallback>
                <p:oleObj name="CorelDRAW" r:id="rId3" imgW="3636692" imgH="1912510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209310" y="5289191"/>
                        <a:ext cx="2982690" cy="15688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74608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чего состоит программа </a:t>
            </a:r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обучения?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Построение урока (письменный план урока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lvl="0" algn="just">
              <a:buFont typeface="Wingdings" panose="05000000000000000000" pitchFamily="2" charset="2"/>
              <a:buChar char="Ø"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Правильная и корректная демонстрация и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ударов в сквоше; 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buFont typeface="Wingdings" panose="05000000000000000000" pitchFamily="2" charset="2"/>
              <a:buChar char="Ø"/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Основы техники;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Специфика передачи информации игроку;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buFont typeface="Wingdings" panose="05000000000000000000" pitchFamily="2" charset="2"/>
              <a:buChar char="Ø"/>
            </a:pPr>
            <a:r>
              <a:rPr lang="uk-UA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Безопасность на корте.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5955178"/>
              </p:ext>
            </p:extLst>
          </p:nvPr>
        </p:nvGraphicFramePr>
        <p:xfrm>
          <a:off x="9209310" y="5289191"/>
          <a:ext cx="2982690" cy="15688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2" name="CorelDRAW" r:id="rId3" imgW="3636692" imgH="1912510" progId="CorelDraw.Graphic.17">
                  <p:embed/>
                </p:oleObj>
              </mc:Choice>
              <mc:Fallback>
                <p:oleObj name="CorelDRAW" r:id="rId3" imgW="3636692" imgH="1912510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209310" y="5289191"/>
                        <a:ext cx="2982690" cy="15688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97098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получит обучаемый?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84310" y="2099257"/>
            <a:ext cx="10018713" cy="369194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итогам окончания курсов, каждый из учащихся, после положительной сдачи экзаменов, получит: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uk-UA" dirty="0" smtClean="0"/>
              <a:t>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European Squash Federation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Level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тренера ОО «Федерация сквоша Украины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Получит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знания с которыми сможете развиваться дальше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самостоятельно;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Бесценный опыт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5955178"/>
              </p:ext>
            </p:extLst>
          </p:nvPr>
        </p:nvGraphicFramePr>
        <p:xfrm>
          <a:off x="9209310" y="5289191"/>
          <a:ext cx="2982690" cy="15688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5" name="CorelDRAW" r:id="rId3" imgW="3636692" imgH="1912510" progId="CorelDraw.Graphic.17">
                  <p:embed/>
                </p:oleObj>
              </mc:Choice>
              <mc:Fallback>
                <p:oleObj name="CorelDRAW" r:id="rId3" imgW="3636692" imgH="1912510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209310" y="5289191"/>
                        <a:ext cx="2982690" cy="15688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15045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Где </a:t>
            </a:r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будет проходить обучение?</a:t>
            </a:r>
            <a:b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84310" y="2301695"/>
            <a:ext cx="10018713" cy="312420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обучения рассчитана на проведение по всей территории Украины. Ближайшее обучение пройдет в следующих городах: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г.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Одесса;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Харьков;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Днепропетровск;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Львов;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Киев.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5955178"/>
              </p:ext>
            </p:extLst>
          </p:nvPr>
        </p:nvGraphicFramePr>
        <p:xfrm>
          <a:off x="9209310" y="5289191"/>
          <a:ext cx="2982690" cy="15688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1" name="CorelDRAW" r:id="rId3" imgW="3636692" imgH="1912510" progId="CorelDraw.Graphic.17">
                  <p:embed/>
                </p:oleObj>
              </mc:Choice>
              <mc:Fallback>
                <p:oleObj name="CorelDRAW" r:id="rId3" imgW="3636692" imgH="1912510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209310" y="5289191"/>
                        <a:ext cx="2982690" cy="15688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952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Бонус</a:t>
            </a:r>
            <a:endParaRPr lang="ru-RU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84310" y="2164990"/>
            <a:ext cx="10018713" cy="3124201"/>
          </a:xfrm>
        </p:spPr>
        <p:txBody>
          <a:bodyPr/>
          <a:lstStyle/>
          <a:p>
            <a:pPr marL="0" indent="0" algn="just">
              <a:buNone/>
            </a:pP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программе предусмотрены: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Основы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судейства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Основы ОФП и СФП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Специфика обучений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и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юниоров*.</a:t>
            </a:r>
          </a:p>
          <a:p>
            <a:pPr marL="0" indent="0" algn="just">
              <a:buNone/>
            </a:pP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									* не входит в основную программу. </a:t>
            </a:r>
          </a:p>
          <a:p>
            <a:pPr marL="0" indent="0" algn="r">
              <a:buNone/>
            </a:pP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Будет предоставлена по согласованию</a:t>
            </a:r>
            <a:endParaRPr lang="ru-RU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5955178"/>
              </p:ext>
            </p:extLst>
          </p:nvPr>
        </p:nvGraphicFramePr>
        <p:xfrm>
          <a:off x="9209310" y="5289191"/>
          <a:ext cx="2982690" cy="15688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7" name="CorelDRAW" r:id="rId3" imgW="3636692" imgH="1912510" progId="CorelDraw.Graphic.17">
                  <p:embed/>
                </p:oleObj>
              </mc:Choice>
              <mc:Fallback>
                <p:oleObj name="CorelDRAW" r:id="rId3" imgW="3636692" imgH="1912510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209310" y="5289191"/>
                        <a:ext cx="2982690" cy="15688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95949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араллакс">
  <a:themeElements>
    <a:clrScheme name="Параллакс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Параллакс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Параллакс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TM03457496[[fn=Параллакс]]</Template>
  <TotalTime>1684</TotalTime>
  <Words>428</Words>
  <Application>Microsoft Office PowerPoint</Application>
  <PresentationFormat>Широкоэкранный</PresentationFormat>
  <Paragraphs>53</Paragraphs>
  <Slides>10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Arial</vt:lpstr>
      <vt:lpstr>Corbel</vt:lpstr>
      <vt:lpstr>Times New Roman</vt:lpstr>
      <vt:lpstr>Wingdings</vt:lpstr>
      <vt:lpstr>Параллакс</vt:lpstr>
      <vt:lpstr>CorelDRAW</vt:lpstr>
      <vt:lpstr>Программа обучения тренеров по сквошу</vt:lpstr>
      <vt:lpstr> </vt:lpstr>
      <vt:lpstr>Презентация PowerPoint</vt:lpstr>
      <vt:lpstr> Программа обучения рассчитана на: </vt:lpstr>
      <vt:lpstr> План обучения: </vt:lpstr>
      <vt:lpstr> Из чего состоит программа обучения? </vt:lpstr>
      <vt:lpstr> Что получит обучаемый? </vt:lpstr>
      <vt:lpstr> Где будет проходить обучение? </vt:lpstr>
      <vt:lpstr>Бонус</vt:lpstr>
      <vt:lpstr> Кто будет проводить обучение?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Программа обучения тренеров по сквошу</dc:title>
  <dc:creator>Office</dc:creator>
  <cp:lastModifiedBy>Office</cp:lastModifiedBy>
  <cp:revision>21</cp:revision>
  <dcterms:created xsi:type="dcterms:W3CDTF">2016-06-16T07:36:55Z</dcterms:created>
  <dcterms:modified xsi:type="dcterms:W3CDTF">2016-06-21T07:57:10Z</dcterms:modified>
</cp:coreProperties>
</file>