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65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673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636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215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816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188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967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85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6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07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71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018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25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84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06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2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FC7841-ACB7-41F5-8480-64D80816DDC3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3A731F-7D8D-4B65-8CD3-E4D2D9D70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51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2744" y="875763"/>
            <a:ext cx="9088172" cy="243160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тренеров по сквошу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987564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0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6186" y="338071"/>
            <a:ext cx="9591520" cy="122027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проводить обучение?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6186" y="2421227"/>
            <a:ext cx="10328856" cy="3670479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Рыбальченко Константин 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Лектор 1-ого уровня ESF. Дипломированный тренер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Squash Federation Level 3.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лет тренерской деятельности. Член сборной Украины по сквошу. Глава тренерского комитета ОО «Федерация сквоша Украины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Сорочинский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Руслан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Дипломированный тренер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Squash Federation 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8 лет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тренерской деятельности. Член сборной Украины по сквошу. Член тренерского комитета ОО «Федерация сквоша Украины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Подворный Денис 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Дипломированный тренер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Squash Federation 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4 года тренерской деятельности. Первая ракетка Украины. Член сборной команды Украины по сквошу. Член тренерского комитета ОО «Федерация сквоша Украины».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Федорук Валерий 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Дипломированный тренер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Squash Federation 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3.              8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тренерской деятельности. Член сборной Украины по сквошу. Член тренерского комитета ОО «Федерация сквоша Украины». Куратор детского и юниорского сквоша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872469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74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84311" y="2746546"/>
            <a:ext cx="10018713" cy="3124201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сложная профессия, при этом очень увлекательная. Задача тренера – влюбить клиента в сквош, помогать достигать поставленных целей, стать наставником и спортивным другом. Видеть, как профессионально растут твои ученики, переживать их поражения и радоваться их победам. Учиться и еще больше развиваться вместе со своими учениками, ведь совершенству нет предела.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24" y="172260"/>
            <a:ext cx="4169515" cy="2779677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23089" t="17681" r="22715" b="13023"/>
          <a:stretch/>
        </p:blipFill>
        <p:spPr bwMode="auto">
          <a:xfrm>
            <a:off x="6700322" y="172260"/>
            <a:ext cx="4052418" cy="2779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37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49570" y="876633"/>
            <a:ext cx="10070205" cy="441255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i="1" dirty="0" smtClean="0"/>
              <a:t>	</a:t>
            </a:r>
            <a:r>
              <a:rPr lang="ru-RU" b="1" i="1" dirty="0" smtClean="0"/>
              <a:t>Ф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едерация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сквоша Украины разработала п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рограмму обучения тренеров по сквошу совместно с: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Ведущими тренерами Украины;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Топовыми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игроками Украины.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Мировой Федерации сквоша по обучению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тренеров;</a:t>
            </a:r>
          </a:p>
          <a:p>
            <a:pPr marL="0" indent="0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сквоша Украины заинтересована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Повышении качества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тренерства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Украине;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Выведении тренеров на европейский уровень;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знаний в тренерской практике.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348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рассчитана на: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84311" y="2301695"/>
            <a:ext cx="10515558" cy="3124201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ренеры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сквошу начинающего уровня*;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 продвинутого уровня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сквошу, которые не имеют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ESF 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1*.</a:t>
            </a:r>
          </a:p>
          <a:p>
            <a:pPr marL="0" indent="0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*</a:t>
            </a:r>
            <a: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учасники </a:t>
            </a:r>
            <a:r>
              <a:rPr lang="uk-UA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 должны быть  ассоциированными 								             членами ОО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«Федерация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сквоша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Украины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5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обучения</a:t>
            </a:r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84311" y="2164990"/>
            <a:ext cx="10018713" cy="31242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обучений </a:t>
            </a:r>
            <a:r>
              <a:rPr lang="uk-UA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</a:t>
            </a:r>
            <a:r>
              <a:rPr lang="uk-UA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 smtClean="0"/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-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теория и практика. Запланирован на июль –август.  (двухдневный курс, 12 часов).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сертификата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ESF 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по результатам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аттестации.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на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года. (трехдневный курс,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46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состоит программа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урока (письменный план урока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и корректная демонстрация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ударов в сквоше;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техники;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передачи информации игроку;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 корте.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70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 обучаемый?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099257"/>
            <a:ext cx="10018713" cy="36919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окончания курсов, каждый из учащихся, после положительной сдачи экзаменов, получит: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 smtClean="0"/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Squash Federation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 ОО «Федерация сквоша Украины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знания с которыми сможете развиваться дальше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Бесценный опыт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50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проходить обучение?</a:t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301695"/>
            <a:ext cx="10018713" cy="31242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рассчитана на проведение по всей территории Украины. Ближайшее обучение пройдет в следующих городах: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Одесса;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Харьков;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Днепропетровск;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Львов;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Киев.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Бонус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164990"/>
            <a:ext cx="10018713" cy="312420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предусмотрены: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судейства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ОФП и СФП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обучений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юниоров*.</a:t>
            </a:r>
          </a:p>
          <a:p>
            <a:pPr marL="0" indent="0" algn="just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* не входит в основную программу. </a:t>
            </a:r>
          </a:p>
          <a:p>
            <a:pPr marL="0" indent="0" algn="r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предоставлена по согласованию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955178"/>
              </p:ext>
            </p:extLst>
          </p:nvPr>
        </p:nvGraphicFramePr>
        <p:xfrm>
          <a:off x="9209310" y="5289191"/>
          <a:ext cx="2982690" cy="1568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CorelDRAW" r:id="rId3" imgW="3636692" imgH="1912510" progId="CorelDraw.Graphic.17">
                  <p:embed/>
                </p:oleObj>
              </mc:Choice>
              <mc:Fallback>
                <p:oleObj name="CorelDRAW" r:id="rId3" imgW="3636692" imgH="191251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9310" y="5289191"/>
                        <a:ext cx="2982690" cy="1568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59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1685</TotalTime>
  <Words>407</Words>
  <Application>Microsoft Office PowerPoint</Application>
  <PresentationFormat>Широкоэкранный</PresentationFormat>
  <Paragraphs>52</Paragraphs>
  <Slides>10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Corbel</vt:lpstr>
      <vt:lpstr>Times New Roman</vt:lpstr>
      <vt:lpstr>Wingdings</vt:lpstr>
      <vt:lpstr>Параллакс</vt:lpstr>
      <vt:lpstr>CorelDRAW</vt:lpstr>
      <vt:lpstr>Программа обучения тренеров по сквошу</vt:lpstr>
      <vt:lpstr> </vt:lpstr>
      <vt:lpstr>Презентация PowerPoint</vt:lpstr>
      <vt:lpstr> Программа обучения рассчитана на: </vt:lpstr>
      <vt:lpstr> План обучения: </vt:lpstr>
      <vt:lpstr> Из чего состоит программа обучения? </vt:lpstr>
      <vt:lpstr> Что получит обучаемый? </vt:lpstr>
      <vt:lpstr> Где будет проходить обучение? </vt:lpstr>
      <vt:lpstr>Бонус</vt:lpstr>
      <vt:lpstr> Кто будет проводить обучение?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обучения тренеров по сквошу</dc:title>
  <dc:creator>Office</dc:creator>
  <cp:lastModifiedBy>Пользователь</cp:lastModifiedBy>
  <cp:revision>22</cp:revision>
  <dcterms:created xsi:type="dcterms:W3CDTF">2016-06-16T07:36:55Z</dcterms:created>
  <dcterms:modified xsi:type="dcterms:W3CDTF">2017-01-30T12:43:59Z</dcterms:modified>
</cp:coreProperties>
</file>